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  <p:sldMasterId id="2147483672" r:id="rId3"/>
  </p:sldMasterIdLst>
  <p:notesMasterIdLst>
    <p:notesMasterId r:id="rId7"/>
  </p:notesMasterIdLst>
  <p:handoutMasterIdLst>
    <p:handoutMasterId r:id="rId8"/>
  </p:handoutMasterIdLst>
  <p:sldIdLst>
    <p:sldId id="281" r:id="rId4"/>
    <p:sldId id="283" r:id="rId5"/>
    <p:sldId id="279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13C"/>
    <a:srgbClr val="1F497D"/>
    <a:srgbClr val="1E386B"/>
    <a:srgbClr val="2C669E"/>
    <a:srgbClr val="015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0" autoAdjust="0"/>
    <p:restoredTop sz="94609" autoAdjust="0"/>
  </p:normalViewPr>
  <p:slideViewPr>
    <p:cSldViewPr snapToObjects="1" showGuides="1">
      <p:cViewPr varScale="1">
        <p:scale>
          <a:sx n="124" d="100"/>
          <a:sy n="124" d="100"/>
        </p:scale>
        <p:origin x="1344" y="108"/>
      </p:cViewPr>
      <p:guideLst>
        <p:guide orient="horz" pos="2976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8C6C0-723B-1144-B0BB-13233DB680E2}" type="datetimeFigureOut">
              <a:rPr lang="fr-FR" smtClean="0"/>
              <a:pPr/>
              <a:t>26/04/2017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9DF4-BFDC-CE44-88D7-285A082144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5803-7089-5846-80C7-3D9AC85D7E45}" type="datetimeFigureOut">
              <a:rPr lang="fr-FR" smtClean="0"/>
              <a:pPr/>
              <a:t>26/04/2017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73C1-2BD6-684E-AA1B-49165E0DF4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1068388"/>
            <a:ext cx="8229600" cy="30321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>
                <a:solidFill>
                  <a:srgbClr val="0157A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edit footer: Insert -&gt; Header &amp; Footer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Espace réservé du titre 1"/>
          <p:cNvSpPr txBox="1">
            <a:spLocks/>
          </p:cNvSpPr>
          <p:nvPr userDrawn="1"/>
        </p:nvSpPr>
        <p:spPr>
          <a:xfrm>
            <a:off x="457200" y="274638"/>
            <a:ext cx="8229600" cy="56197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157A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Cliquez et modifiez le titre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157A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edit footer: Insert -&gt; Header &amp; Footer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4525963"/>
          </a:xfrm>
        </p:spPr>
        <p:txBody>
          <a:bodyPr vert="horz" wrap="square"/>
          <a:lstStyle>
            <a:lvl1pPr algn="l">
              <a:spcAft>
                <a:spcPts val="0"/>
              </a:spcAft>
              <a:buFont typeface="Arial"/>
              <a:buChar char="•"/>
              <a:defRPr sz="2400" baseline="0"/>
            </a:lvl1pPr>
            <a:lvl2pPr algn="l">
              <a:defRPr sz="20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edit footer: Insert -&gt; Header &amp; Footer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/>
          </p:nvPr>
        </p:nvSpPr>
        <p:spPr>
          <a:xfrm>
            <a:off x="4648200" y="990600"/>
            <a:ext cx="4038600" cy="4525963"/>
          </a:xfrm>
        </p:spPr>
        <p:txBody>
          <a:bodyPr vert="horz" wrap="square"/>
          <a:lstStyle>
            <a:lvl1pPr algn="l">
              <a:spcAft>
                <a:spcPts val="0"/>
              </a:spcAft>
              <a:buFont typeface="Arial"/>
              <a:buChar char="•"/>
              <a:defRPr sz="2400" baseline="0"/>
            </a:lvl1pPr>
            <a:lvl2pPr algn="l">
              <a:defRPr sz="20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066800"/>
            <a:ext cx="4040188" cy="5635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157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  <a:endParaRPr lang="en-GB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edit footer: Insert -&gt; Header &amp; Footer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7200" y="1828800"/>
            <a:ext cx="4040188" cy="1588"/>
          </a:xfrm>
          <a:prstGeom prst="line">
            <a:avLst/>
          </a:prstGeom>
          <a:ln>
            <a:solidFill>
              <a:srgbClr val="0157A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>
            <a:off x="4651963" y="1828800"/>
            <a:ext cx="4040188" cy="1588"/>
          </a:xfrm>
          <a:prstGeom prst="line">
            <a:avLst/>
          </a:prstGeom>
          <a:ln>
            <a:solidFill>
              <a:srgbClr val="0157A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4654050" y="1066800"/>
            <a:ext cx="4040188" cy="5635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157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1066800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5486400" cy="195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edit footer: Insert -&gt; Header &amp; Footer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81B4523E-0E60-2F49-A1DB-8E66CE3DE8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Espace réservé du titre 1"/>
          <p:cNvSpPr txBox="1">
            <a:spLocks/>
          </p:cNvSpPr>
          <p:nvPr userDrawn="1"/>
        </p:nvSpPr>
        <p:spPr>
          <a:xfrm>
            <a:off x="457200" y="274638"/>
            <a:ext cx="8229600" cy="56197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157A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Cliquez et modifiez le titre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157A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4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81B4523E-0E60-2F49-A1DB-8E66CE3DE8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329145"/>
            <a:ext cx="7924800" cy="492443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algn="r">
              <a:buFontTx/>
              <a:buNone/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 smtClean="0"/>
              <a:t>Test </a:t>
            </a:r>
            <a:r>
              <a:rPr lang="en-GB" noProof="0" dirty="0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smtClean="0"/>
              <a:t>slide 1</a:t>
            </a:r>
            <a:endParaRPr lang="fr-FR" dirty="0" smtClean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5112103"/>
            <a:ext cx="7924800" cy="37821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1800" baseline="0">
                <a:solidFill>
                  <a:srgbClr val="F8B13C"/>
                </a:solidFill>
                <a:latin typeface="Arial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 smtClean="0"/>
              <a:t>Test Name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62000" y="4376357"/>
            <a:ext cx="7924800" cy="53311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FontTx/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 smtClean="0"/>
              <a:t>Test venue/date/</a:t>
            </a:r>
            <a:r>
              <a:rPr lang="fr-FR" dirty="0" err="1" smtClean="0"/>
              <a:t>event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3124200"/>
            <a:ext cx="7696200" cy="990600"/>
          </a:xfrm>
          <a:prstGeom prst="rect">
            <a:avLst/>
          </a:prstGeom>
        </p:spPr>
        <p:txBody>
          <a:bodyPr vert="horz" wrap="square"/>
          <a:lstStyle>
            <a:lvl1pPr algn="ctr">
              <a:buNone/>
              <a:defRPr sz="4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...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4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81B4523E-0E60-2F49-A1DB-8E66CE3DE8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329145"/>
            <a:ext cx="7924800" cy="492443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algn="r">
              <a:buFontTx/>
              <a:buNone/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 smtClean="0"/>
              <a:t>Test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slide 2</a:t>
            </a:r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5112103"/>
            <a:ext cx="7924800" cy="37821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1800" baseline="0">
                <a:solidFill>
                  <a:srgbClr val="F8B13C"/>
                </a:solidFill>
                <a:latin typeface="Arial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 smtClean="0"/>
              <a:t>Test Name / Organisation</a:t>
            </a:r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62000" y="4376357"/>
            <a:ext cx="7924800" cy="53311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FontTx/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 smtClean="0"/>
              <a:t>Test venue/date/</a:t>
            </a:r>
            <a:r>
              <a:rPr lang="fr-FR" dirty="0" err="1" smtClean="0"/>
              <a:t>event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3124200"/>
            <a:ext cx="7696200" cy="990600"/>
          </a:xfrm>
          <a:prstGeom prst="rect">
            <a:avLst/>
          </a:prstGeom>
        </p:spPr>
        <p:txBody>
          <a:bodyPr vert="horz" wrap="square"/>
          <a:lstStyle>
            <a:lvl1pPr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...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dirty="0" smtClean="0"/>
              <a:t>Cliquez et modifiez le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76400" y="6524625"/>
            <a:ext cx="4419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To edit footer: Insert -&gt; Header &amp; Footer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81B4523E-0E60-2F49-A1DB-8E66CE3DE81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Image 7" descr="Aries-Logo-std-L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2" y="5867400"/>
            <a:ext cx="1523898" cy="1069884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457200" y="836612"/>
            <a:ext cx="8229600" cy="1588"/>
          </a:xfrm>
          <a:prstGeom prst="line">
            <a:avLst/>
          </a:prstGeom>
          <a:ln>
            <a:solidFill>
              <a:srgbClr val="0157A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429000" y="67214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0157A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8B13C"/>
        </a:buClr>
        <a:buSzPct val="130000"/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8B13C"/>
        </a:buClr>
        <a:buSzPct val="130000"/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8B13C"/>
        </a:buClr>
        <a:buSzPct val="130000"/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8B13C"/>
        </a:buClr>
        <a:buSzPct val="130000"/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8B13C"/>
        </a:buClr>
        <a:buSzPct val="130000"/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Aries-Logo-std-L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52400" y="-117157"/>
            <a:ext cx="4399784" cy="308895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ARIES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is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co-funded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by the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European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Commission Grant Agreement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number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73087</a:t>
            </a:r>
            <a:endParaRPr lang="en-GB" sz="1400" dirty="0">
              <a:solidFill>
                <a:srgbClr val="F8B13C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ARIES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is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co-funded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by the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European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Commission Grant Agreement </a:t>
            </a:r>
            <a:r>
              <a:rPr lang="fr-FR" sz="1400" dirty="0" err="1" smtClean="0">
                <a:solidFill>
                  <a:srgbClr val="F8B13C"/>
                </a:solidFill>
                <a:latin typeface="Arial"/>
                <a:cs typeface="Arial"/>
              </a:rPr>
              <a:t>number</a:t>
            </a:r>
            <a:r>
              <a:rPr lang="fr-FR" sz="1400" dirty="0" smtClean="0">
                <a:solidFill>
                  <a:srgbClr val="F8B13C"/>
                </a:solidFill>
                <a:latin typeface="Arial"/>
                <a:cs typeface="Arial"/>
              </a:rPr>
              <a:t> 73087</a:t>
            </a:r>
            <a:endParaRPr lang="en-GB" sz="1400" dirty="0">
              <a:solidFill>
                <a:srgbClr val="F8B13C"/>
              </a:solidFill>
              <a:latin typeface="Arial"/>
              <a:cs typeface="Arial"/>
            </a:endParaRPr>
          </a:p>
        </p:txBody>
      </p:sp>
      <p:pic>
        <p:nvPicPr>
          <p:cNvPr id="8" name="Image 7" descr="ARIE-logo-BL-trans-PPT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381000"/>
            <a:ext cx="3230988" cy="21306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58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62000" y="4192035"/>
            <a:ext cx="7924800" cy="53311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37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edit footer: Insert -&gt; Header &amp;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523E-0E60-2F49-A1DB-8E66CE3DE81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57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ARI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HLU-Pres-test01.thmx</Template>
  <TotalTime>252</TotalTime>
  <Words>12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Thème Office</vt:lpstr>
      <vt:lpstr>Thème ARIES</vt:lpstr>
      <vt:lpstr>Thème Office</vt:lpstr>
      <vt:lpstr>PowerPoint Presentation</vt:lpstr>
      <vt:lpstr>PowerPoint Presentation</vt:lpstr>
      <vt:lpstr>PowerPoint Presentation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Jennifer Toes</cp:lastModifiedBy>
  <cp:revision>32</cp:revision>
  <dcterms:created xsi:type="dcterms:W3CDTF">2017-04-26T09:15:49Z</dcterms:created>
  <dcterms:modified xsi:type="dcterms:W3CDTF">2017-04-26T15:21:45Z</dcterms:modified>
</cp:coreProperties>
</file>